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Canva Sans Medium" charset="1" panose="020B0603030501040103"/>
      <p:regular r:id="rId14"/>
    </p:embeddedFont>
    <p:embeddedFont>
      <p:font typeface="Canva Sans Medium Italics" charset="1" panose="020B06030305010401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DOOM3muo.mp4>
</file>

<file path=ppt/media/image1.png>
</file>

<file path=ppt/media/image2.png>
</file>

<file path=ppt/media/image3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Relationship Id="rId5" Target="../media/VAGDOOM3muo.mp4" Type="http://schemas.openxmlformats.org/officeDocument/2006/relationships/video"/><Relationship Id="rId6" Target="../media/VAGDOOM3muo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41525" y="203855"/>
            <a:ext cx="2166792" cy="2809454"/>
          </a:xfrm>
          <a:custGeom>
            <a:avLst/>
            <a:gdLst/>
            <a:ahLst/>
            <a:cxnLst/>
            <a:rect r="r" b="b" t="t" l="l"/>
            <a:pathLst>
              <a:path h="2809454" w="2166792">
                <a:moveTo>
                  <a:pt x="0" y="0"/>
                </a:moveTo>
                <a:lnTo>
                  <a:pt x="2166791" y="0"/>
                </a:lnTo>
                <a:lnTo>
                  <a:pt x="2166791" y="2809454"/>
                </a:lnTo>
                <a:lnTo>
                  <a:pt x="0" y="28094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1403684" y="5400089"/>
            <a:ext cx="6884316" cy="4438093"/>
          </a:xfrm>
          <a:custGeom>
            <a:avLst/>
            <a:gdLst/>
            <a:ahLst/>
            <a:cxnLst/>
            <a:rect r="r" b="b" t="t" l="l"/>
            <a:pathLst>
              <a:path h="4438093" w="6884316">
                <a:moveTo>
                  <a:pt x="0" y="0"/>
                </a:moveTo>
                <a:lnTo>
                  <a:pt x="6884316" y="0"/>
                </a:lnTo>
                <a:lnTo>
                  <a:pt x="6884316" y="4438093"/>
                </a:lnTo>
                <a:lnTo>
                  <a:pt x="0" y="44380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476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15442" y="3459381"/>
            <a:ext cx="11340091" cy="637880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0" y="159703"/>
            <a:ext cx="1451684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AISHWARYA CHOURASIA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DAGDNK1YU6o</dc:identifier>
  <dcterms:modified xsi:type="dcterms:W3CDTF">2011-08-01T06:04:30Z</dcterms:modified>
  <cp:revision>1</cp:revision>
  <dc:title>Add a heading</dc:title>
</cp:coreProperties>
</file>

<file path=docProps/thumbnail.jpeg>
</file>